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tl-PH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tl-PH" sz="2000" spc="-1" strike="noStrike">
                <a:latin typeface="Arial"/>
              </a:rPr>
              <a:t>Click to edit the notes format</a:t>
            </a:r>
            <a:endParaRPr b="0" lang="tl-PH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tl-PH" sz="1400" spc="-1" strike="noStrike">
                <a:latin typeface="Times New Roman"/>
              </a:rPr>
              <a:t>&lt;header&gt;</a:t>
            </a:r>
            <a:endParaRPr b="0" lang="tl-PH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tl-PH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tl-PH" sz="1400" spc="-1" strike="noStrike">
                <a:latin typeface="Times New Roman"/>
              </a:rPr>
              <a:t>&lt;date/time&gt;</a:t>
            </a:r>
            <a:endParaRPr b="0" lang="tl-PH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tl-PH" sz="1400" spc="-1" strike="noStrike">
                <a:latin typeface="Times New Roman"/>
              </a:defRPr>
            </a:lvl1pPr>
          </a:lstStyle>
          <a:p>
            <a:r>
              <a:rPr b="0" lang="tl-PH" sz="1400" spc="-1" strike="noStrike">
                <a:latin typeface="Times New Roman"/>
              </a:rPr>
              <a:t>&lt;footer&gt;</a:t>
            </a:r>
            <a:endParaRPr b="0" lang="tl-PH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tl-PH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F6DFAA9-1967-424E-AB0F-F11327610DCC}" type="slidenum">
              <a:rPr b="0" lang="tl-PH" sz="1400" spc="-1" strike="noStrike">
                <a:latin typeface="Times New Roman"/>
              </a:rPr>
              <a:t>&lt;number&gt;</a:t>
            </a:fld>
            <a:endParaRPr b="0" lang="tl-PH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r>
              <a:rPr b="0" lang="en-US" sz="2000" spc="-1" strike="noStrike">
                <a:latin typeface="Arial"/>
              </a:rPr>
              <a:t>Add this anywhere in your Markdown file</a:t>
            </a:r>
            <a:endParaRPr b="0" lang="tl-PH" sz="2000" spc="-1" strike="noStrike">
              <a:latin typeface="Arial"/>
            </a:endParaRPr>
          </a:p>
          <a:p>
            <a:endParaRPr b="0" lang="tl-PH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sub sub title: Super Sulit Server Setup with Linode Akamai (and Nephila)</a:t>
            </a:r>
            <a:endParaRPr b="0" lang="tl-PH" sz="20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3A4FB0C-672E-4687-9897-7DFB4F09A86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A6F6650-E73E-4211-A715-BF2D0DFC81D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809539-6CDA-4368-8E08-BE2C912279F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CE6AA57-93C3-47F0-9FFC-FD24C0C2B4F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2E73FF9-7329-42DA-BC57-0FC8849D6E1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79ECEBB-29E9-43DA-B7DD-77C25AA8589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95881D1-0C4E-4981-A489-E66CCB5B618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F9E4257-F4E6-4AB1-8F1F-96E848A44B9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AFEA920-6A75-415B-ABE5-0CB4D7E8C8D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46018C2-5B60-41C6-98D6-C72AFFF1D37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9590E2-02BE-4A52-B875-C1415DD0B4A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B40013-305E-427C-9B56-B3A455C5CD2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24362B5-95AC-4D46-8240-407C527DADB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we can take inspiration from the TMI's path to success in order to fashion our own</a:t>
            </a:r>
            <a:endParaRPr b="0" lang="tl-PH" sz="20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067FE5D-85FD-4E0C-A4A3-C0611CDF4C6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F26B225-E28A-428A-88A4-0774B9DB7B2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07AED25-F6DE-4712-AB62-9E4C272CC5F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86BB49E-7B43-47EA-A3C6-F56A58EEA9B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BEE676D-E458-469A-868E-DEB8C2EC547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tl-PH" sz="20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6951A9F-C462-4A98-8882-6FB2281442F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tl-PH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tl-PH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tl-PH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tl-PH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tl-PH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l-PH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tl-PH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l-PH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tl-PH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l-PH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tl-PH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l-PH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tl-PH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l-PH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tl-PH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l-PH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tl-PH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l-PH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tl-PH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  <Words>0</Words>
  <Paragraphs>0</Paragraphs>
  <Company>Created by Marp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2024-06-22T04:11:38Z</dcterms:created>
  <dc:creator>Created by Marp</dc:creator>
  <dc:description/>
  <dc:language>tl-PH</dc:language>
  <cp:lastModifiedBy/>
  <dcterms:modified xsi:type="dcterms:W3CDTF">2024-06-22T12:12:35Z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43</vt:i4>
  </property>
  <property fmtid="{D5CDD505-2E9C-101B-9397-08002B2CF9AE}" pid="3" name="PresentationFormat">
    <vt:lpwstr>On-screen Show (16:9)</vt:lpwstr>
  </property>
  <property fmtid="{D5CDD505-2E9C-101B-9397-08002B2CF9AE}" pid="4" name="Slides">
    <vt:i4>43</vt:i4>
  </property>
</Properties>
</file>